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941" r:id="rId2"/>
    <p:sldId id="1968" r:id="rId3"/>
    <p:sldId id="1969" r:id="rId4"/>
    <p:sldId id="1970" r:id="rId5"/>
    <p:sldId id="1971" r:id="rId6"/>
    <p:sldId id="1972" r:id="rId7"/>
    <p:sldId id="1973" r:id="rId8"/>
    <p:sldId id="1974" r:id="rId9"/>
    <p:sldId id="1975" r:id="rId10"/>
    <p:sldId id="1976" r:id="rId11"/>
    <p:sldId id="197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900" y="2541996"/>
            <a:ext cx="8458200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478. HONG TAWHKUANG IN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Let the Fire Fall </a:t>
            </a:r>
          </a:p>
          <a:p>
            <a:r>
              <a:rPr lang="en-US" sz="1500" dirty="0" err="1"/>
              <a:t>Sawl</a:t>
            </a:r>
            <a:r>
              <a:rPr lang="en-US" sz="1500" dirty="0"/>
              <a:t>. 2:39; 1 </a:t>
            </a:r>
            <a:r>
              <a:rPr lang="en-US" sz="1500" dirty="0" err="1"/>
              <a:t>Kum</a:t>
            </a:r>
            <a:r>
              <a:rPr lang="en-US" sz="1500" dirty="0"/>
              <a:t>. 18:38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Bb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009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tau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biksak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(O Hallelujah)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53658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dim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35137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vaikhak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inndei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nungzuite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kamciamna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kikhatin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 Hallelujah)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39143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meikuang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kumsuk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ngaklah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69676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Van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gige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lam-en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hi;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73741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kamciam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 Pentecost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63903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Elijah bang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tau-ah;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Pa,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Baptaizpa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 Hallelujah)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03467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kammal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ngamta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15537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kamciamna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khinzota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 Hallelujah),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82671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kammal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kumsukin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sung.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55550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382</Words>
  <Application>Microsoft Office PowerPoint</Application>
  <PresentationFormat>On-screen Show (4:3)</PresentationFormat>
  <Paragraphs>41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478. HONG TAWHKUANG IN </vt:lpstr>
      <vt:lpstr>1</vt:lpstr>
      <vt:lpstr>PowerPoint Presentation</vt:lpstr>
      <vt:lpstr>Sakkik</vt:lpstr>
      <vt:lpstr>PowerPoint Presentation</vt:lpstr>
      <vt:lpstr>2</vt:lpstr>
      <vt:lpstr>PowerPoint Presentation</vt:lpstr>
      <vt:lpstr>3</vt:lpstr>
      <vt:lpstr>PowerPoint Presentation</vt:lpstr>
      <vt:lpstr>4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3</cp:revision>
  <dcterms:created xsi:type="dcterms:W3CDTF">2018-12-14T14:08:08Z</dcterms:created>
  <dcterms:modified xsi:type="dcterms:W3CDTF">2018-12-15T08:11:33Z</dcterms:modified>
</cp:coreProperties>
</file>